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3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3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3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1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F5B4-64C4-4D2F-BB7A-7A41D411CF44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EA9F-370D-4B9C-966D-C25E8660C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1122363"/>
            <a:ext cx="10452100" cy="2387600"/>
          </a:xfrm>
        </p:spPr>
        <p:txBody>
          <a:bodyPr/>
          <a:lstStyle/>
          <a:p>
            <a:r>
              <a:rPr lang="en-GB" b="1" dirty="0"/>
              <a:t>Water, the environment and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Libby Ranzetta, Bury Water Meadows Group</a:t>
            </a:r>
          </a:p>
        </p:txBody>
      </p:sp>
    </p:spTree>
    <p:extLst>
      <p:ext uri="{BB962C8B-B14F-4D97-AF65-F5344CB8AC3E}">
        <p14:creationId xmlns:p14="http://schemas.microsoft.com/office/powerpoint/2010/main" val="350243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305896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More sustainable use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98552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In general</a:t>
            </a:r>
          </a:p>
          <a:p>
            <a:r>
              <a:rPr lang="en-GB" dirty="0"/>
              <a:t>Use only non-polluting products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In the kitchen</a:t>
            </a:r>
          </a:p>
          <a:p>
            <a:r>
              <a:rPr lang="en-GB" dirty="0"/>
              <a:t>Fix a washer to that leaky tap and save up to 3 litres a day</a:t>
            </a:r>
          </a:p>
          <a:p>
            <a:r>
              <a:rPr lang="en-GB" dirty="0"/>
              <a:t>Wash 1 full load in your washing machine instead of 2 half loads, and save 10 litres</a:t>
            </a:r>
          </a:p>
          <a:p>
            <a:r>
              <a:rPr lang="en-GB" dirty="0"/>
              <a:t>A running tap uses 15 litres every minute - try washing your fruit and vegetables in a bowl of fresh water</a:t>
            </a:r>
          </a:p>
          <a:p>
            <a:r>
              <a:rPr lang="en-GB" dirty="0"/>
              <a:t>Fill up your dishwasher before putting it on. Dishwashers use around 15 litres of water with every wash.</a:t>
            </a:r>
          </a:p>
          <a:p>
            <a:r>
              <a:rPr lang="en-GB" dirty="0"/>
              <a:t>… wash your dishes by hand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2" y="538162"/>
            <a:ext cx="1895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55600"/>
            <a:ext cx="10795000" cy="582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In the bathroom</a:t>
            </a:r>
          </a:p>
          <a:p>
            <a:r>
              <a:rPr lang="en-GB" dirty="0"/>
              <a:t>Turn the tap off between rinses when brushing your teeth and save 60 litres per day per household</a:t>
            </a:r>
          </a:p>
          <a:p>
            <a:r>
              <a:rPr lang="en-GB" dirty="0"/>
              <a:t>Use a water displacement device in your toilet cistern and save 1 to 2 litres with every flush</a:t>
            </a:r>
          </a:p>
          <a:p>
            <a:r>
              <a:rPr lang="en-GB" dirty="0"/>
              <a:t>Shower for 60 seconds less each day and save 15 litres per minute.  </a:t>
            </a:r>
          </a:p>
          <a:p>
            <a:r>
              <a:rPr lang="en-GB" dirty="0"/>
              <a:t>…don’t shower every day! (and baths use c.80 litres)</a:t>
            </a:r>
          </a:p>
          <a:p>
            <a:r>
              <a:rPr lang="en-GB" dirty="0"/>
              <a:t>…save your shower and bath water for the garden or flushing the toilet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In the garden</a:t>
            </a:r>
          </a:p>
          <a:p>
            <a:r>
              <a:rPr lang="en-GB" dirty="0"/>
              <a:t>Use a watering can instead of a hosepipe to water the garden and save 225 litres of water in 15 minutes</a:t>
            </a:r>
          </a:p>
          <a:p>
            <a:r>
              <a:rPr lang="en-GB" dirty="0"/>
              <a:t>Collect rainwater in a water butt to use in your garden</a:t>
            </a:r>
          </a:p>
          <a:p>
            <a:r>
              <a:rPr lang="en-GB" dirty="0"/>
              <a:t>Cover soil with pebbles, gravel or chipped bark to keep moisture in and weeds out</a:t>
            </a:r>
          </a:p>
          <a:p>
            <a:r>
              <a:rPr lang="en-GB" dirty="0"/>
              <a:t>Let the grass grow and set your mower on a higher setting to keep the moisture 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7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500" y="1841500"/>
            <a:ext cx="937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Finally</a:t>
            </a:r>
          </a:p>
          <a:p>
            <a:endParaRPr lang="en-GB" dirty="0"/>
          </a:p>
          <a:p>
            <a:r>
              <a:rPr lang="en-GB" sz="2400" b="1" dirty="0"/>
              <a:t>Love your rivers</a:t>
            </a:r>
          </a:p>
          <a:p>
            <a:r>
              <a:rPr lang="en-GB" sz="2400" dirty="0"/>
              <a:t>Chalk Aquifer Alliance – chalkaquiferalliance.org</a:t>
            </a:r>
          </a:p>
          <a:p>
            <a:r>
              <a:rPr lang="en-GB" sz="2400" dirty="0"/>
              <a:t>River lark Catchment Partnership – riverlark.org.uk</a:t>
            </a:r>
          </a:p>
          <a:p>
            <a:r>
              <a:rPr lang="en-GB" sz="2400" dirty="0"/>
              <a:t>Bury Water Meadows Group – burywatermeadowsgroup.org.uk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28677"/>
            <a:ext cx="418657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46" y="355600"/>
            <a:ext cx="2830513" cy="2873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24" y="2679700"/>
            <a:ext cx="2763418" cy="2873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" y="711200"/>
            <a:ext cx="372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is water and what’s so special about it?</a:t>
            </a:r>
          </a:p>
        </p:txBody>
      </p:sp>
    </p:spTree>
    <p:extLst>
      <p:ext uri="{BB962C8B-B14F-4D97-AF65-F5344CB8AC3E}">
        <p14:creationId xmlns:p14="http://schemas.microsoft.com/office/powerpoint/2010/main" val="7935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74" y="0"/>
            <a:ext cx="6875526" cy="6875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55700"/>
            <a:ext cx="349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 does water comes from?</a:t>
            </a:r>
          </a:p>
        </p:txBody>
      </p:sp>
    </p:spTree>
    <p:extLst>
      <p:ext uri="{BB962C8B-B14F-4D97-AF65-F5344CB8AC3E}">
        <p14:creationId xmlns:p14="http://schemas.microsoft.com/office/powerpoint/2010/main" val="42497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83" y="0"/>
            <a:ext cx="85005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1104900"/>
            <a:ext cx="267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water cycle</a:t>
            </a:r>
          </a:p>
        </p:txBody>
      </p:sp>
    </p:spTree>
    <p:extLst>
      <p:ext uri="{BB962C8B-B14F-4D97-AF65-F5344CB8AC3E}">
        <p14:creationId xmlns:p14="http://schemas.microsoft.com/office/powerpoint/2010/main" val="61846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vtAcxCJg8LoOOoWuqy7zuD_-k2tDkTUuicwIfFCqhiZNLTZUgUOTQbrUbS37Am3_iau1MmUud0mQccFE1yUP03yRQnt08_euA3QulenB_-YnzQfMxZosnAQKDPv5dT8jmY4QxJ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457200"/>
            <a:ext cx="3263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 does our tap water come from?</a:t>
            </a:r>
          </a:p>
          <a:p>
            <a:endParaRPr lang="en-GB" sz="2800" dirty="0"/>
          </a:p>
          <a:p>
            <a:r>
              <a:rPr lang="en-GB" sz="2800" dirty="0"/>
              <a:t>Anglian Water: “</a:t>
            </a:r>
            <a:r>
              <a:rPr lang="en-GB" sz="2800" i="1" dirty="0"/>
              <a:t>We borrow water from the environment, store it and treat it to world-class standards to supply safe drinking water to 4.3 million of you across the region.</a:t>
            </a:r>
            <a:r>
              <a:rPr lang="en-GB" sz="2800" dirty="0"/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47" y="0"/>
            <a:ext cx="6832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027" y="0"/>
            <a:ext cx="688112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1" y="330199"/>
            <a:ext cx="4635500" cy="610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900" y="3173703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Chalk</a:t>
            </a:r>
          </a:p>
        </p:txBody>
      </p:sp>
    </p:spTree>
    <p:extLst>
      <p:ext uri="{BB962C8B-B14F-4D97-AF65-F5344CB8AC3E}">
        <p14:creationId xmlns:p14="http://schemas.microsoft.com/office/powerpoint/2010/main" val="362816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-1905000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Chalk streams</a:t>
            </a:r>
          </a:p>
        </p:txBody>
      </p:sp>
    </p:spTree>
    <p:extLst>
      <p:ext uri="{BB962C8B-B14F-4D97-AF65-F5344CB8AC3E}">
        <p14:creationId xmlns:p14="http://schemas.microsoft.com/office/powerpoint/2010/main" val="192098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550" y="4013200"/>
            <a:ext cx="743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Anglian Water:</a:t>
            </a:r>
          </a:p>
          <a:p>
            <a:r>
              <a:rPr lang="en-GB" i="1" dirty="0"/>
              <a:t>“We face four pressing and interlinked challenges – climate change, environmental protection, population growth and the risk of drought. </a:t>
            </a:r>
          </a:p>
          <a:p>
            <a:endParaRPr lang="en-GB" i="1" dirty="0"/>
          </a:p>
          <a:p>
            <a:r>
              <a:rPr lang="en-GB" i="1" dirty="0"/>
              <a:t>We have to act now or we will move from a strong position of a surplus of 150 million litres of water daily to a deficit of 30 million litres daily by 2025.”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39" y="0"/>
            <a:ext cx="3664961" cy="386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1435100"/>
            <a:ext cx="42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115303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416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Water, the environment and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sustainable use of water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the Environment and Us</dc:title>
  <dc:creator>Libby Ranzetta</dc:creator>
  <cp:lastModifiedBy>Steph Holland</cp:lastModifiedBy>
  <cp:revision>20</cp:revision>
  <dcterms:created xsi:type="dcterms:W3CDTF">2021-03-23T09:04:48Z</dcterms:created>
  <dcterms:modified xsi:type="dcterms:W3CDTF">2021-04-01T12:22:28Z</dcterms:modified>
</cp:coreProperties>
</file>